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4588"/>
  </p:normalViewPr>
  <p:slideViewPr>
    <p:cSldViewPr snapToGrid="0">
      <p:cViewPr varScale="1">
        <p:scale>
          <a:sx n="21" d="100"/>
          <a:sy n="21" d="100"/>
        </p:scale>
        <p:origin x="242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60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77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6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88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47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0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9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37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39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26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3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E3CF5-997D-B448-AF13-C64EE1EAC826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AB530-36AA-7743-8030-29F468ACF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5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apha.org/Events-and-Meetings/Annual/Presenters/Accessibility-Guidelin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ED7613-A957-90B8-58D4-0901647CCF76}"/>
              </a:ext>
            </a:extLst>
          </p:cNvPr>
          <p:cNvSpPr/>
          <p:nvPr/>
        </p:nvSpPr>
        <p:spPr>
          <a:xfrm>
            <a:off x="7668288" y="642400"/>
            <a:ext cx="28554623" cy="38642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B70B5C-68E2-69D8-219E-9FB47DC9FE1D}"/>
              </a:ext>
            </a:extLst>
          </p:cNvPr>
          <p:cNvSpPr txBox="1"/>
          <p:nvPr/>
        </p:nvSpPr>
        <p:spPr>
          <a:xfrm>
            <a:off x="7975113" y="1045026"/>
            <a:ext cx="2794097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00" dirty="0">
                <a:solidFill>
                  <a:schemeClr val="bg1"/>
                </a:solidFill>
              </a:rPr>
              <a:t>Presentation 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838D675-3A58-77AC-309E-8A73644AF7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29736" y="900668"/>
            <a:ext cx="6751116" cy="36060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313D6F7-B591-6405-2654-0BECB9648D7E}"/>
              </a:ext>
            </a:extLst>
          </p:cNvPr>
          <p:cNvSpPr txBox="1"/>
          <p:nvPr/>
        </p:nvSpPr>
        <p:spPr>
          <a:xfrm>
            <a:off x="7975113" y="2463314"/>
            <a:ext cx="279409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Authors and co-authors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905BD1-67FA-E81E-7BD9-4C2A92C529AE}"/>
              </a:ext>
            </a:extLst>
          </p:cNvPr>
          <p:cNvSpPr txBox="1"/>
          <p:nvPr/>
        </p:nvSpPr>
        <p:spPr>
          <a:xfrm>
            <a:off x="7975113" y="3457729"/>
            <a:ext cx="27940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Affiliations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44CA109-F850-33A1-676B-6725E1A17A7B}"/>
              </a:ext>
            </a:extLst>
          </p:cNvPr>
          <p:cNvCxnSpPr/>
          <p:nvPr/>
        </p:nvCxnSpPr>
        <p:spPr>
          <a:xfrm>
            <a:off x="1192694" y="4944008"/>
            <a:ext cx="41505809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3E778D2-5EE1-D3FE-060B-9A1AA6603CBF}"/>
              </a:ext>
            </a:extLst>
          </p:cNvPr>
          <p:cNvSpPr/>
          <p:nvPr/>
        </p:nvSpPr>
        <p:spPr>
          <a:xfrm>
            <a:off x="1192694" y="5381331"/>
            <a:ext cx="9315157" cy="7411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Abstract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75BB70-1EB1-D8AE-62BE-B063C972F21A}"/>
              </a:ext>
            </a:extLst>
          </p:cNvPr>
          <p:cNvSpPr/>
          <p:nvPr/>
        </p:nvSpPr>
        <p:spPr>
          <a:xfrm>
            <a:off x="33383346" y="5360306"/>
            <a:ext cx="9315157" cy="7411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Discussion</a:t>
            </a:r>
            <a:endParaRPr lang="en-US" sz="3600" b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7208C19-7018-A836-84D9-F715B65CDC5E}"/>
              </a:ext>
            </a:extLst>
          </p:cNvPr>
          <p:cNvSpPr/>
          <p:nvPr/>
        </p:nvSpPr>
        <p:spPr>
          <a:xfrm>
            <a:off x="11793346" y="5381330"/>
            <a:ext cx="9315157" cy="7411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Methods</a:t>
            </a:r>
            <a:endParaRPr lang="en-US" sz="3600" b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C3D9123-4249-15A9-10B4-72D7FF54CCE7}"/>
              </a:ext>
            </a:extLst>
          </p:cNvPr>
          <p:cNvSpPr/>
          <p:nvPr/>
        </p:nvSpPr>
        <p:spPr>
          <a:xfrm>
            <a:off x="22588345" y="5381329"/>
            <a:ext cx="9315157" cy="7411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Results</a:t>
            </a:r>
            <a:endParaRPr lang="en-US" sz="3600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9129B3F-2D1B-2745-63A9-78ED04BE0CF8}"/>
              </a:ext>
            </a:extLst>
          </p:cNvPr>
          <p:cNvSpPr/>
          <p:nvPr/>
        </p:nvSpPr>
        <p:spPr>
          <a:xfrm>
            <a:off x="1192692" y="13300567"/>
            <a:ext cx="9315157" cy="7411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Introduction</a:t>
            </a:r>
            <a:endParaRPr lang="en-US" sz="3600" b="1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C2C7B22-E4CF-C6FB-DA1D-2CC8CE470344}"/>
              </a:ext>
            </a:extLst>
          </p:cNvPr>
          <p:cNvSpPr/>
          <p:nvPr/>
        </p:nvSpPr>
        <p:spPr>
          <a:xfrm>
            <a:off x="33383345" y="20383511"/>
            <a:ext cx="9315157" cy="7411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References</a:t>
            </a:r>
            <a:endParaRPr lang="en-US" sz="3600" b="1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63D314-1680-93EF-0A7B-890F15E52EAC}"/>
              </a:ext>
            </a:extLst>
          </p:cNvPr>
          <p:cNvSpPr/>
          <p:nvPr/>
        </p:nvSpPr>
        <p:spPr>
          <a:xfrm>
            <a:off x="33411012" y="26884663"/>
            <a:ext cx="9315157" cy="7411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Acknowledgements and contact info</a:t>
            </a:r>
            <a:endParaRPr lang="en-US" sz="3600" b="1" dirty="0"/>
          </a:p>
        </p:txBody>
      </p:sp>
      <p:pic>
        <p:nvPicPr>
          <p:cNvPr id="1026" name="Picture 2" descr="Image - Free web icons">
            <a:extLst>
              <a:ext uri="{FF2B5EF4-FFF2-40B4-BE49-F238E27FC236}">
                <a16:creationId xmlns:a16="http://schemas.microsoft.com/office/drawing/2014/main" id="{F0A998AB-FFC6-3B2B-949E-171A257ED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690" y="22963409"/>
            <a:ext cx="9315156" cy="6988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92175C11-8606-C9CA-F493-D9CFD9A0E3D2}"/>
              </a:ext>
            </a:extLst>
          </p:cNvPr>
          <p:cNvSpPr txBox="1"/>
          <p:nvPr/>
        </p:nvSpPr>
        <p:spPr>
          <a:xfrm>
            <a:off x="1192690" y="6122464"/>
            <a:ext cx="9315156" cy="67403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 Duis </a:t>
            </a:r>
            <a:r>
              <a:rPr lang="en-US" sz="3200" dirty="0" err="1"/>
              <a:t>aute</a:t>
            </a:r>
            <a:r>
              <a:rPr lang="en-US" sz="3200" dirty="0"/>
              <a:t> </a:t>
            </a:r>
            <a:r>
              <a:rPr lang="en-US" sz="3200" dirty="0" err="1"/>
              <a:t>irure</a:t>
            </a:r>
            <a:r>
              <a:rPr lang="en-US" sz="3200" dirty="0"/>
              <a:t> dolor in </a:t>
            </a:r>
            <a:r>
              <a:rPr lang="en-US" sz="3200" dirty="0" err="1"/>
              <a:t>reprehenderit</a:t>
            </a:r>
            <a:r>
              <a:rPr lang="en-US" sz="3200" dirty="0"/>
              <a:t> in </a:t>
            </a:r>
            <a:r>
              <a:rPr lang="en-US" sz="3200" dirty="0" err="1"/>
              <a:t>voluptate</a:t>
            </a:r>
            <a:r>
              <a:rPr lang="en-US" sz="3200" dirty="0"/>
              <a:t> </a:t>
            </a:r>
            <a:r>
              <a:rPr lang="en-US" sz="3200" dirty="0" err="1"/>
              <a:t>velit</a:t>
            </a:r>
            <a:r>
              <a:rPr lang="en-US" sz="3200" dirty="0"/>
              <a:t> </a:t>
            </a:r>
            <a:r>
              <a:rPr lang="en-US" sz="3200" dirty="0" err="1"/>
              <a:t>esse</a:t>
            </a:r>
            <a:r>
              <a:rPr lang="en-US" sz="3200" dirty="0"/>
              <a:t> </a:t>
            </a:r>
            <a:r>
              <a:rPr lang="en-US" sz="3200" dirty="0" err="1"/>
              <a:t>cillum</a:t>
            </a:r>
            <a:r>
              <a:rPr lang="en-US" sz="3200" dirty="0"/>
              <a:t> dolore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fugiat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pariatur</a:t>
            </a:r>
            <a:r>
              <a:rPr lang="en-US" sz="3200" dirty="0"/>
              <a:t>. </a:t>
            </a:r>
            <a:r>
              <a:rPr lang="en-US" sz="3200" dirty="0" err="1"/>
              <a:t>Excepteur</a:t>
            </a:r>
            <a:r>
              <a:rPr lang="en-US" sz="3200" dirty="0"/>
              <a:t> </a:t>
            </a:r>
            <a:r>
              <a:rPr lang="en-US" sz="3200" dirty="0" err="1"/>
              <a:t>sint</a:t>
            </a:r>
            <a:r>
              <a:rPr lang="en-US" sz="3200" dirty="0"/>
              <a:t> </a:t>
            </a:r>
            <a:r>
              <a:rPr lang="en-US" sz="3200" dirty="0" err="1"/>
              <a:t>occaecat</a:t>
            </a:r>
            <a:r>
              <a:rPr lang="en-US" sz="3200" dirty="0"/>
              <a:t> </a:t>
            </a:r>
            <a:r>
              <a:rPr lang="en-US" sz="3200" dirty="0" err="1"/>
              <a:t>cupidatat</a:t>
            </a:r>
            <a:r>
              <a:rPr lang="en-US" sz="3200" dirty="0"/>
              <a:t> non </a:t>
            </a:r>
            <a:r>
              <a:rPr lang="en-US" sz="3200" dirty="0" err="1"/>
              <a:t>proident</a:t>
            </a:r>
            <a:r>
              <a:rPr lang="en-US" sz="3200" dirty="0"/>
              <a:t>, sunt in culpa qui </a:t>
            </a:r>
            <a:r>
              <a:rPr lang="en-US" sz="3200" dirty="0" err="1"/>
              <a:t>officia</a:t>
            </a:r>
            <a:r>
              <a:rPr lang="en-US" sz="3200" dirty="0"/>
              <a:t> </a:t>
            </a:r>
            <a:r>
              <a:rPr lang="en-US" sz="3200" dirty="0" err="1"/>
              <a:t>deserunt</a:t>
            </a:r>
            <a:r>
              <a:rPr lang="en-US" sz="3200" dirty="0"/>
              <a:t> </a:t>
            </a:r>
            <a:r>
              <a:rPr lang="en-US" sz="3200" dirty="0" err="1"/>
              <a:t>mollit</a:t>
            </a:r>
            <a:r>
              <a:rPr lang="en-US" sz="3200" dirty="0"/>
              <a:t> </a:t>
            </a:r>
            <a:r>
              <a:rPr lang="en-US" sz="3200" dirty="0" err="1"/>
              <a:t>anim</a:t>
            </a:r>
            <a:r>
              <a:rPr lang="en-US" sz="3200" dirty="0"/>
              <a:t> id </a:t>
            </a:r>
            <a:r>
              <a:rPr lang="en-US" sz="3200" dirty="0" err="1"/>
              <a:t>est</a:t>
            </a:r>
            <a:r>
              <a:rPr lang="en-US" sz="3200" dirty="0"/>
              <a:t> </a:t>
            </a:r>
            <a:r>
              <a:rPr lang="en-US" sz="3200" dirty="0" err="1"/>
              <a:t>laborum</a:t>
            </a:r>
            <a:r>
              <a:rPr lang="en-US" sz="3200" dirty="0"/>
              <a:t>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B5993B9-E93D-CEC0-1404-FA4141F423F9}"/>
              </a:ext>
            </a:extLst>
          </p:cNvPr>
          <p:cNvSpPr txBox="1"/>
          <p:nvPr/>
        </p:nvSpPr>
        <p:spPr>
          <a:xfrm>
            <a:off x="1192690" y="30095666"/>
            <a:ext cx="9315156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Figure 1. A </a:t>
            </a:r>
            <a:r>
              <a:rPr lang="en-US" sz="2400" dirty="0" err="1"/>
              <a:t>pictue</a:t>
            </a:r>
            <a:r>
              <a:rPr lang="en-US" sz="2400" dirty="0"/>
              <a:t> representing your work.</a:t>
            </a:r>
          </a:p>
          <a:p>
            <a:r>
              <a:rPr lang="en-US" sz="2400" dirty="0"/>
              <a:t>Make sure that the picture is of good quality and has good contrast.</a:t>
            </a:r>
          </a:p>
          <a:p>
            <a:r>
              <a:rPr lang="en-US" sz="2400" dirty="0"/>
              <a:t>Lorem ipsum</a:t>
            </a:r>
          </a:p>
          <a:p>
            <a:r>
              <a:rPr lang="en-US" sz="2400" dirty="0"/>
              <a:t>Lorem ipsum</a:t>
            </a:r>
          </a:p>
        </p:txBody>
      </p:sp>
      <p:pic>
        <p:nvPicPr>
          <p:cNvPr id="42" name="Picture 2" descr="Image - Free web icons">
            <a:extLst>
              <a:ext uri="{FF2B5EF4-FFF2-40B4-BE49-F238E27FC236}">
                <a16:creationId xmlns:a16="http://schemas.microsoft.com/office/drawing/2014/main" id="{DBEBDA11-9701-42A5-31C0-30AEE0170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3340" y="14364190"/>
            <a:ext cx="9315156" cy="6988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Image - Free web icons">
            <a:extLst>
              <a:ext uri="{FF2B5EF4-FFF2-40B4-BE49-F238E27FC236}">
                <a16:creationId xmlns:a16="http://schemas.microsoft.com/office/drawing/2014/main" id="{2CDD7B08-F60A-38E9-54A3-758B57B7F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3344" y="23009875"/>
            <a:ext cx="9315156" cy="6988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259AD28B-AB72-8B46-8C40-9989B2E827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084483"/>
              </p:ext>
            </p:extLst>
          </p:nvPr>
        </p:nvGraphicFramePr>
        <p:xfrm>
          <a:off x="22597564" y="21352644"/>
          <a:ext cx="9315158" cy="10312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7579">
                  <a:extLst>
                    <a:ext uri="{9D8B030D-6E8A-4147-A177-3AD203B41FA5}">
                      <a16:colId xmlns:a16="http://schemas.microsoft.com/office/drawing/2014/main" val="4121456319"/>
                    </a:ext>
                  </a:extLst>
                </a:gridCol>
                <a:gridCol w="4657579">
                  <a:extLst>
                    <a:ext uri="{9D8B030D-6E8A-4147-A177-3AD203B41FA5}">
                      <a16:colId xmlns:a16="http://schemas.microsoft.com/office/drawing/2014/main" val="3535621239"/>
                    </a:ext>
                  </a:extLst>
                </a:gridCol>
              </a:tblGrid>
              <a:tr h="1245653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Group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Group 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1134461"/>
                  </a:ext>
                </a:extLst>
              </a:tr>
              <a:tr h="151117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55034"/>
                  </a:ext>
                </a:extLst>
              </a:tr>
              <a:tr h="151117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7107895"/>
                  </a:ext>
                </a:extLst>
              </a:tr>
              <a:tr h="151117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953422"/>
                  </a:ext>
                </a:extLst>
              </a:tr>
              <a:tr h="151117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799315"/>
                  </a:ext>
                </a:extLst>
              </a:tr>
              <a:tr h="151117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3642767"/>
                  </a:ext>
                </a:extLst>
              </a:tr>
              <a:tr h="151117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1845016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E7AE2C68-29CB-9029-FD13-54A3D4AD758A}"/>
              </a:ext>
            </a:extLst>
          </p:cNvPr>
          <p:cNvSpPr txBox="1"/>
          <p:nvPr/>
        </p:nvSpPr>
        <p:spPr>
          <a:xfrm>
            <a:off x="11802562" y="30095666"/>
            <a:ext cx="9315156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Figure 1. A </a:t>
            </a:r>
            <a:r>
              <a:rPr lang="en-US" sz="2400" dirty="0" err="1"/>
              <a:t>pictue</a:t>
            </a:r>
            <a:r>
              <a:rPr lang="en-US" sz="2400" dirty="0"/>
              <a:t> representing your work.</a:t>
            </a:r>
          </a:p>
          <a:p>
            <a:r>
              <a:rPr lang="en-US" sz="2400" dirty="0"/>
              <a:t>Make sure that the picture is of good quality and has good contrast.</a:t>
            </a:r>
          </a:p>
          <a:p>
            <a:r>
              <a:rPr lang="en-US" sz="2400" dirty="0"/>
              <a:t>Lorem ipsum</a:t>
            </a:r>
          </a:p>
          <a:p>
            <a:r>
              <a:rPr lang="en-US" sz="2400" dirty="0"/>
              <a:t>Lorem ipsum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198DB93-E8DE-D9DE-058F-DA1E2672C9B8}"/>
              </a:ext>
            </a:extLst>
          </p:cNvPr>
          <p:cNvSpPr txBox="1"/>
          <p:nvPr/>
        </p:nvSpPr>
        <p:spPr>
          <a:xfrm>
            <a:off x="11784118" y="21352645"/>
            <a:ext cx="9315156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Figure 1. A </a:t>
            </a:r>
            <a:r>
              <a:rPr lang="en-US" sz="2400" dirty="0" err="1"/>
              <a:t>pictue</a:t>
            </a:r>
            <a:r>
              <a:rPr lang="en-US" sz="2400" dirty="0"/>
              <a:t> representing your work.</a:t>
            </a:r>
          </a:p>
          <a:p>
            <a:r>
              <a:rPr lang="en-US" sz="2400" dirty="0"/>
              <a:t>Make sure that the picture is of good quality and has good contrast.</a:t>
            </a:r>
          </a:p>
          <a:p>
            <a:r>
              <a:rPr lang="en-US" sz="2400" dirty="0"/>
              <a:t>Lorem ipsum</a:t>
            </a:r>
          </a:p>
          <a:p>
            <a:r>
              <a:rPr lang="en-US" sz="2400" dirty="0"/>
              <a:t>Lorem ipsum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2221EDE-1BE5-3C6F-E84D-B0BA22960D29}"/>
              </a:ext>
            </a:extLst>
          </p:cNvPr>
          <p:cNvSpPr txBox="1"/>
          <p:nvPr/>
        </p:nvSpPr>
        <p:spPr>
          <a:xfrm>
            <a:off x="1183468" y="14053577"/>
            <a:ext cx="9315156" cy="88331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 Duis </a:t>
            </a:r>
            <a:r>
              <a:rPr lang="en-US" sz="3200" dirty="0" err="1"/>
              <a:t>aute</a:t>
            </a:r>
            <a:r>
              <a:rPr lang="en-US" sz="3200" dirty="0"/>
              <a:t> </a:t>
            </a:r>
            <a:r>
              <a:rPr lang="en-US" sz="3200" dirty="0" err="1"/>
              <a:t>irure</a:t>
            </a:r>
            <a:r>
              <a:rPr lang="en-US" sz="3200" dirty="0"/>
              <a:t> dolor in </a:t>
            </a:r>
            <a:r>
              <a:rPr lang="en-US" sz="3200" dirty="0" err="1"/>
              <a:t>reprehenderit</a:t>
            </a:r>
            <a:r>
              <a:rPr lang="en-US" sz="3200" dirty="0"/>
              <a:t> in </a:t>
            </a:r>
            <a:r>
              <a:rPr lang="en-US" sz="3200" dirty="0" err="1"/>
              <a:t>voluptate</a:t>
            </a:r>
            <a:r>
              <a:rPr lang="en-US" sz="3200" dirty="0"/>
              <a:t> </a:t>
            </a:r>
            <a:r>
              <a:rPr lang="en-US" sz="3200" dirty="0" err="1"/>
              <a:t>velit</a:t>
            </a:r>
            <a:r>
              <a:rPr lang="en-US" sz="3200" dirty="0"/>
              <a:t> </a:t>
            </a:r>
            <a:r>
              <a:rPr lang="en-US" sz="3200" dirty="0" err="1"/>
              <a:t>esse</a:t>
            </a:r>
            <a:r>
              <a:rPr lang="en-US" sz="3200" dirty="0"/>
              <a:t> </a:t>
            </a:r>
            <a:r>
              <a:rPr lang="en-US" sz="3200" dirty="0" err="1"/>
              <a:t>cillum</a:t>
            </a:r>
            <a:r>
              <a:rPr lang="en-US" sz="3200" dirty="0"/>
              <a:t> dolore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fugiat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pariatur</a:t>
            </a:r>
            <a:r>
              <a:rPr lang="en-US" sz="3200" dirty="0"/>
              <a:t>. </a:t>
            </a:r>
            <a:r>
              <a:rPr lang="en-US" sz="3200" dirty="0" err="1"/>
              <a:t>Excepteur</a:t>
            </a:r>
            <a:r>
              <a:rPr lang="en-US" sz="3200" dirty="0"/>
              <a:t> </a:t>
            </a:r>
            <a:r>
              <a:rPr lang="en-US" sz="3200" dirty="0" err="1"/>
              <a:t>sint</a:t>
            </a:r>
            <a:r>
              <a:rPr lang="en-US" sz="3200" dirty="0"/>
              <a:t> </a:t>
            </a:r>
            <a:r>
              <a:rPr lang="en-US" sz="3200" dirty="0" err="1"/>
              <a:t>occaecat</a:t>
            </a:r>
            <a:r>
              <a:rPr lang="en-US" sz="3200" dirty="0"/>
              <a:t> </a:t>
            </a:r>
            <a:r>
              <a:rPr lang="en-US" sz="3200" dirty="0" err="1"/>
              <a:t>cupidatat</a:t>
            </a:r>
            <a:r>
              <a:rPr lang="en-US" sz="3200" dirty="0"/>
              <a:t> non </a:t>
            </a:r>
            <a:r>
              <a:rPr lang="en-US" sz="3200" dirty="0" err="1"/>
              <a:t>proident</a:t>
            </a:r>
            <a:r>
              <a:rPr lang="en-US" sz="3200" dirty="0"/>
              <a:t>, sunt in culpa qui </a:t>
            </a:r>
            <a:r>
              <a:rPr lang="en-US" sz="3200" dirty="0" err="1"/>
              <a:t>officia</a:t>
            </a:r>
            <a:r>
              <a:rPr lang="en-US" sz="3200" dirty="0"/>
              <a:t> </a:t>
            </a:r>
            <a:r>
              <a:rPr lang="en-US" sz="3200" dirty="0" err="1"/>
              <a:t>deserunt</a:t>
            </a:r>
            <a:r>
              <a:rPr lang="en-US" sz="3200" dirty="0"/>
              <a:t> </a:t>
            </a:r>
            <a:r>
              <a:rPr lang="en-US" sz="3200" dirty="0" err="1"/>
              <a:t>mollit</a:t>
            </a:r>
            <a:r>
              <a:rPr lang="en-US" sz="3200" dirty="0"/>
              <a:t> </a:t>
            </a:r>
            <a:r>
              <a:rPr lang="en-US" sz="3200" dirty="0" err="1"/>
              <a:t>anim</a:t>
            </a:r>
            <a:r>
              <a:rPr lang="en-US" sz="3200" dirty="0"/>
              <a:t> id </a:t>
            </a:r>
            <a:r>
              <a:rPr lang="en-US" sz="3200" dirty="0" err="1"/>
              <a:t>est</a:t>
            </a:r>
            <a:r>
              <a:rPr lang="en-US" sz="3200" dirty="0"/>
              <a:t> </a:t>
            </a:r>
            <a:r>
              <a:rPr lang="en-US" sz="3200" dirty="0" err="1"/>
              <a:t>laborum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24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A1D0B4D-C60E-5115-A0B2-A65FD2B06099}"/>
              </a:ext>
            </a:extLst>
          </p:cNvPr>
          <p:cNvSpPr txBox="1"/>
          <p:nvPr/>
        </p:nvSpPr>
        <p:spPr>
          <a:xfrm>
            <a:off x="11802562" y="6143962"/>
            <a:ext cx="9315156" cy="79714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 Duis </a:t>
            </a:r>
            <a:r>
              <a:rPr lang="en-US" sz="3200" dirty="0" err="1"/>
              <a:t>aute</a:t>
            </a:r>
            <a:r>
              <a:rPr lang="en-US" sz="3200" dirty="0"/>
              <a:t> </a:t>
            </a:r>
            <a:r>
              <a:rPr lang="en-US" sz="3200" dirty="0" err="1"/>
              <a:t>irure</a:t>
            </a:r>
            <a:r>
              <a:rPr lang="en-US" sz="3200" dirty="0"/>
              <a:t> dolor in </a:t>
            </a:r>
            <a:r>
              <a:rPr lang="en-US" sz="3200" dirty="0" err="1"/>
              <a:t>reprehenderit</a:t>
            </a:r>
            <a:r>
              <a:rPr lang="en-US" sz="3200" dirty="0"/>
              <a:t> in </a:t>
            </a:r>
            <a:r>
              <a:rPr lang="en-US" sz="3200" dirty="0" err="1"/>
              <a:t>voluptate</a:t>
            </a:r>
            <a:r>
              <a:rPr lang="en-US" sz="3200" dirty="0"/>
              <a:t> </a:t>
            </a:r>
            <a:r>
              <a:rPr lang="en-US" sz="3200" dirty="0" err="1"/>
              <a:t>velit</a:t>
            </a:r>
            <a:r>
              <a:rPr lang="en-US" sz="3200" dirty="0"/>
              <a:t> </a:t>
            </a:r>
            <a:r>
              <a:rPr lang="en-US" sz="3200" dirty="0" err="1"/>
              <a:t>esse</a:t>
            </a:r>
            <a:r>
              <a:rPr lang="en-US" sz="3200" dirty="0"/>
              <a:t> </a:t>
            </a:r>
            <a:r>
              <a:rPr lang="en-US" sz="3200" dirty="0" err="1"/>
              <a:t>cillum</a:t>
            </a:r>
            <a:r>
              <a:rPr lang="en-US" sz="3200" dirty="0"/>
              <a:t> dolore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fugiat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pariatur</a:t>
            </a:r>
            <a:r>
              <a:rPr lang="en-US" sz="3200" dirty="0"/>
              <a:t>. </a:t>
            </a:r>
            <a:r>
              <a:rPr lang="en-US" sz="3200" dirty="0" err="1"/>
              <a:t>Excepteur</a:t>
            </a:r>
            <a:r>
              <a:rPr lang="en-US" sz="3200" dirty="0"/>
              <a:t> </a:t>
            </a:r>
            <a:r>
              <a:rPr lang="en-US" sz="3200" dirty="0" err="1"/>
              <a:t>sint</a:t>
            </a:r>
            <a:r>
              <a:rPr lang="en-US" sz="3200" dirty="0"/>
              <a:t> </a:t>
            </a:r>
            <a:r>
              <a:rPr lang="en-US" sz="3200" dirty="0" err="1"/>
              <a:t>occaecat</a:t>
            </a:r>
            <a:r>
              <a:rPr lang="en-US" sz="3200" dirty="0"/>
              <a:t> </a:t>
            </a:r>
            <a:r>
              <a:rPr lang="en-US" sz="3200" dirty="0" err="1"/>
              <a:t>cupidatat</a:t>
            </a:r>
            <a:r>
              <a:rPr lang="en-US" sz="3200" dirty="0"/>
              <a:t> non </a:t>
            </a:r>
            <a:r>
              <a:rPr lang="en-US" sz="3200" dirty="0" err="1"/>
              <a:t>proident</a:t>
            </a:r>
            <a:r>
              <a:rPr lang="en-US" sz="3200" dirty="0"/>
              <a:t>, sunt in culpa qui </a:t>
            </a:r>
            <a:r>
              <a:rPr lang="en-US" sz="3200" dirty="0" err="1"/>
              <a:t>officia</a:t>
            </a:r>
            <a:r>
              <a:rPr lang="en-US" sz="3200" dirty="0"/>
              <a:t> </a:t>
            </a:r>
            <a:r>
              <a:rPr lang="en-US" sz="3200" dirty="0" err="1"/>
              <a:t>deserunt</a:t>
            </a:r>
            <a:r>
              <a:rPr lang="en-US" sz="3200" dirty="0"/>
              <a:t> </a:t>
            </a:r>
            <a:r>
              <a:rPr lang="en-US" sz="3200" dirty="0" err="1"/>
              <a:t>mollit</a:t>
            </a:r>
            <a:r>
              <a:rPr lang="en-US" sz="3200" dirty="0"/>
              <a:t> </a:t>
            </a:r>
            <a:r>
              <a:rPr lang="en-US" sz="3200" dirty="0" err="1"/>
              <a:t>anim</a:t>
            </a:r>
            <a:r>
              <a:rPr lang="en-US" sz="3200" dirty="0"/>
              <a:t> id </a:t>
            </a:r>
            <a:r>
              <a:rPr lang="en-US" sz="3200" dirty="0" err="1"/>
              <a:t>est</a:t>
            </a:r>
            <a:r>
              <a:rPr lang="en-US" sz="3200" dirty="0"/>
              <a:t> </a:t>
            </a:r>
            <a:r>
              <a:rPr lang="en-US" sz="3200" dirty="0" err="1"/>
              <a:t>laborum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3E0C82C-D30A-70FC-BACD-FCBEAE8D798C}"/>
              </a:ext>
            </a:extLst>
          </p:cNvPr>
          <p:cNvSpPr txBox="1"/>
          <p:nvPr/>
        </p:nvSpPr>
        <p:spPr>
          <a:xfrm>
            <a:off x="22588344" y="6143962"/>
            <a:ext cx="9324377" cy="138807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 Duis </a:t>
            </a:r>
            <a:r>
              <a:rPr lang="en-US" sz="3200" dirty="0" err="1"/>
              <a:t>aute</a:t>
            </a:r>
            <a:r>
              <a:rPr lang="en-US" sz="3200" dirty="0"/>
              <a:t> </a:t>
            </a:r>
            <a:r>
              <a:rPr lang="en-US" sz="3200" dirty="0" err="1"/>
              <a:t>irure</a:t>
            </a:r>
            <a:r>
              <a:rPr lang="en-US" sz="3200" dirty="0"/>
              <a:t> dolor in </a:t>
            </a:r>
            <a:r>
              <a:rPr lang="en-US" sz="3200" dirty="0" err="1"/>
              <a:t>reprehenderit</a:t>
            </a:r>
            <a:r>
              <a:rPr lang="en-US" sz="3200" dirty="0"/>
              <a:t> in </a:t>
            </a:r>
            <a:r>
              <a:rPr lang="en-US" sz="3200" dirty="0" err="1"/>
              <a:t>voluptate</a:t>
            </a:r>
            <a:r>
              <a:rPr lang="en-US" sz="3200" dirty="0"/>
              <a:t> </a:t>
            </a:r>
            <a:r>
              <a:rPr lang="en-US" sz="3200" dirty="0" err="1"/>
              <a:t>velit</a:t>
            </a:r>
            <a:r>
              <a:rPr lang="en-US" sz="3200" dirty="0"/>
              <a:t> </a:t>
            </a:r>
            <a:r>
              <a:rPr lang="en-US" sz="3200" dirty="0" err="1"/>
              <a:t>esse</a:t>
            </a:r>
            <a:r>
              <a:rPr lang="en-US" sz="3200" dirty="0"/>
              <a:t> </a:t>
            </a:r>
            <a:r>
              <a:rPr lang="en-US" sz="3200" dirty="0" err="1"/>
              <a:t>cillum</a:t>
            </a:r>
            <a:r>
              <a:rPr lang="en-US" sz="3200" dirty="0"/>
              <a:t> dolore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fugiat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pariatur</a:t>
            </a:r>
            <a:r>
              <a:rPr lang="en-US" sz="3200" dirty="0"/>
              <a:t>. </a:t>
            </a:r>
            <a:r>
              <a:rPr lang="en-US" sz="3200" dirty="0" err="1"/>
              <a:t>Excepteur</a:t>
            </a:r>
            <a:r>
              <a:rPr lang="en-US" sz="3200" dirty="0"/>
              <a:t> </a:t>
            </a:r>
            <a:r>
              <a:rPr lang="en-US" sz="3200" dirty="0" err="1"/>
              <a:t>sint</a:t>
            </a:r>
            <a:r>
              <a:rPr lang="en-US" sz="3200" dirty="0"/>
              <a:t> </a:t>
            </a:r>
            <a:r>
              <a:rPr lang="en-US" sz="3200" dirty="0" err="1"/>
              <a:t>occaecat</a:t>
            </a:r>
            <a:r>
              <a:rPr lang="en-US" sz="3200" dirty="0"/>
              <a:t> </a:t>
            </a:r>
            <a:r>
              <a:rPr lang="en-US" sz="3200" dirty="0" err="1"/>
              <a:t>cupidatat</a:t>
            </a:r>
            <a:r>
              <a:rPr lang="en-US" sz="3200" dirty="0"/>
              <a:t> non </a:t>
            </a:r>
            <a:r>
              <a:rPr lang="en-US" sz="3200" dirty="0" err="1"/>
              <a:t>proident</a:t>
            </a:r>
            <a:r>
              <a:rPr lang="en-US" sz="3200" dirty="0"/>
              <a:t>, sunt in culpa qui </a:t>
            </a:r>
            <a:r>
              <a:rPr lang="en-US" sz="3200" dirty="0" err="1"/>
              <a:t>officia</a:t>
            </a:r>
            <a:r>
              <a:rPr lang="en-US" sz="3200" dirty="0"/>
              <a:t> </a:t>
            </a:r>
            <a:r>
              <a:rPr lang="en-US" sz="3200" dirty="0" err="1"/>
              <a:t>deserunt</a:t>
            </a:r>
            <a:r>
              <a:rPr lang="en-US" sz="3200" dirty="0"/>
              <a:t> </a:t>
            </a:r>
            <a:r>
              <a:rPr lang="en-US" sz="3200" dirty="0" err="1"/>
              <a:t>mollit</a:t>
            </a:r>
            <a:r>
              <a:rPr lang="en-US" sz="3200" dirty="0"/>
              <a:t> </a:t>
            </a:r>
            <a:r>
              <a:rPr lang="en-US" sz="3200" dirty="0" err="1"/>
              <a:t>anim</a:t>
            </a:r>
            <a:r>
              <a:rPr lang="en-US" sz="3200" dirty="0"/>
              <a:t> id </a:t>
            </a:r>
            <a:r>
              <a:rPr lang="en-US" sz="3200" dirty="0" err="1"/>
              <a:t>est</a:t>
            </a:r>
            <a:r>
              <a:rPr lang="en-US" sz="3200" dirty="0"/>
              <a:t> </a:t>
            </a:r>
            <a:r>
              <a:rPr lang="en-US" sz="3200" dirty="0" err="1"/>
              <a:t>laborum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7DCBEB2-319C-F19F-574A-031CC4A9BDBC}"/>
              </a:ext>
            </a:extLst>
          </p:cNvPr>
          <p:cNvSpPr txBox="1"/>
          <p:nvPr/>
        </p:nvSpPr>
        <p:spPr>
          <a:xfrm>
            <a:off x="33383346" y="6143962"/>
            <a:ext cx="9315156" cy="122187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 Duis </a:t>
            </a:r>
            <a:r>
              <a:rPr lang="en-US" sz="3200" dirty="0" err="1"/>
              <a:t>aute</a:t>
            </a:r>
            <a:r>
              <a:rPr lang="en-US" sz="3200" dirty="0"/>
              <a:t> </a:t>
            </a:r>
            <a:r>
              <a:rPr lang="en-US" sz="3200" dirty="0" err="1"/>
              <a:t>irure</a:t>
            </a:r>
            <a:r>
              <a:rPr lang="en-US" sz="3200" dirty="0"/>
              <a:t> dolor in </a:t>
            </a:r>
            <a:r>
              <a:rPr lang="en-US" sz="3200" dirty="0" err="1"/>
              <a:t>reprehenderit</a:t>
            </a:r>
            <a:r>
              <a:rPr lang="en-US" sz="3200" dirty="0"/>
              <a:t> in </a:t>
            </a:r>
            <a:r>
              <a:rPr lang="en-US" sz="3200" dirty="0" err="1"/>
              <a:t>voluptate</a:t>
            </a:r>
            <a:r>
              <a:rPr lang="en-US" sz="3200" dirty="0"/>
              <a:t> </a:t>
            </a:r>
            <a:r>
              <a:rPr lang="en-US" sz="3200" dirty="0" err="1"/>
              <a:t>velit</a:t>
            </a:r>
            <a:r>
              <a:rPr lang="en-US" sz="3200" dirty="0"/>
              <a:t> </a:t>
            </a:r>
            <a:r>
              <a:rPr lang="en-US" sz="3200" dirty="0" err="1"/>
              <a:t>esse</a:t>
            </a:r>
            <a:r>
              <a:rPr lang="en-US" sz="3200" dirty="0"/>
              <a:t> </a:t>
            </a:r>
            <a:r>
              <a:rPr lang="en-US" sz="3200" dirty="0" err="1"/>
              <a:t>cillum</a:t>
            </a:r>
            <a:r>
              <a:rPr lang="en-US" sz="3200" dirty="0"/>
              <a:t> dolore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fugiat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pariatur</a:t>
            </a:r>
            <a:r>
              <a:rPr lang="en-US" sz="3200" dirty="0"/>
              <a:t>. </a:t>
            </a:r>
            <a:r>
              <a:rPr lang="en-US" sz="3200" dirty="0" err="1"/>
              <a:t>Excepteur</a:t>
            </a:r>
            <a:r>
              <a:rPr lang="en-US" sz="3200" dirty="0"/>
              <a:t> </a:t>
            </a:r>
            <a:r>
              <a:rPr lang="en-US" sz="3200" dirty="0" err="1"/>
              <a:t>sint</a:t>
            </a:r>
            <a:r>
              <a:rPr lang="en-US" sz="3200" dirty="0"/>
              <a:t> </a:t>
            </a:r>
            <a:r>
              <a:rPr lang="en-US" sz="3200" dirty="0" err="1"/>
              <a:t>occaecat</a:t>
            </a:r>
            <a:r>
              <a:rPr lang="en-US" sz="3200" dirty="0"/>
              <a:t> </a:t>
            </a:r>
            <a:r>
              <a:rPr lang="en-US" sz="3200" dirty="0" err="1"/>
              <a:t>cupidatat</a:t>
            </a:r>
            <a:r>
              <a:rPr lang="en-US" sz="3200" dirty="0"/>
              <a:t> non </a:t>
            </a:r>
            <a:r>
              <a:rPr lang="en-US" sz="3200" dirty="0" err="1"/>
              <a:t>proident</a:t>
            </a:r>
            <a:r>
              <a:rPr lang="en-US" sz="3200" dirty="0"/>
              <a:t>, sunt in culpa qui </a:t>
            </a:r>
            <a:r>
              <a:rPr lang="en-US" sz="3200" dirty="0" err="1"/>
              <a:t>officia</a:t>
            </a:r>
            <a:r>
              <a:rPr lang="en-US" sz="3200" dirty="0"/>
              <a:t> </a:t>
            </a:r>
            <a:r>
              <a:rPr lang="en-US" sz="3200" dirty="0" err="1"/>
              <a:t>deserunt</a:t>
            </a:r>
            <a:r>
              <a:rPr lang="en-US" sz="3200" dirty="0"/>
              <a:t> </a:t>
            </a:r>
            <a:r>
              <a:rPr lang="en-US" sz="3200" dirty="0" err="1"/>
              <a:t>mollit</a:t>
            </a:r>
            <a:r>
              <a:rPr lang="en-US" sz="3200" dirty="0"/>
              <a:t> </a:t>
            </a:r>
            <a:r>
              <a:rPr lang="en-US" sz="3200" dirty="0" err="1"/>
              <a:t>anim</a:t>
            </a:r>
            <a:r>
              <a:rPr lang="en-US" sz="3200" dirty="0"/>
              <a:t> id </a:t>
            </a:r>
            <a:r>
              <a:rPr lang="en-US" sz="3200" dirty="0" err="1"/>
              <a:t>est</a:t>
            </a:r>
            <a:r>
              <a:rPr lang="en-US" sz="3200" dirty="0"/>
              <a:t> </a:t>
            </a:r>
            <a:r>
              <a:rPr lang="en-US" sz="3200" dirty="0" err="1"/>
              <a:t>laborum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pPr algn="ctr"/>
            <a:r>
              <a:rPr lang="en-US" sz="3600" b="1" u="sng" dirty="0"/>
              <a:t>Additional Accessibility tips &amp; resources</a:t>
            </a:r>
          </a:p>
          <a:p>
            <a:r>
              <a:rPr lang="en-US" sz="3600" u="sng" dirty="0"/>
              <a:t>Color contrast</a:t>
            </a:r>
            <a:r>
              <a:rPr lang="en-US" sz="3600" dirty="0"/>
              <a:t> – select colors for colorblind &amp; general visibility</a:t>
            </a:r>
          </a:p>
          <a:p>
            <a:r>
              <a:rPr lang="en-US" sz="3600" u="sng" dirty="0"/>
              <a:t>Alt text</a:t>
            </a:r>
            <a:r>
              <a:rPr lang="en-US" sz="3600" dirty="0"/>
              <a:t> - describe figures and other graphics</a:t>
            </a:r>
          </a:p>
          <a:p>
            <a:r>
              <a:rPr lang="en-US" sz="3600" u="sng" dirty="0"/>
              <a:t>Font size </a:t>
            </a:r>
            <a:r>
              <a:rPr lang="en-US" sz="3600" dirty="0"/>
              <a:t>- Print large (enough)</a:t>
            </a:r>
            <a:endParaRPr lang="en-US" sz="3600" u="sng" dirty="0"/>
          </a:p>
          <a:p>
            <a:r>
              <a:rPr lang="en-US" sz="3600" u="sng" dirty="0"/>
              <a:t>Typeface </a:t>
            </a:r>
            <a:r>
              <a:rPr lang="en-US" sz="3600" dirty="0"/>
              <a:t>- Use accessible fonts e.g., sans serif</a:t>
            </a:r>
          </a:p>
          <a:p>
            <a:r>
              <a:rPr lang="en-US" sz="3600" u="sng" dirty="0"/>
              <a:t>Reading order </a:t>
            </a:r>
            <a:r>
              <a:rPr lang="en-US" sz="3600" dirty="0"/>
              <a:t>- Ensure easy flow, cognitive load is exacerbated by disability</a:t>
            </a:r>
          </a:p>
          <a:p>
            <a:r>
              <a:rPr lang="en-US" sz="3600" u="sng" dirty="0"/>
              <a:t>Plain English</a:t>
            </a:r>
            <a:r>
              <a:rPr lang="en-US" sz="3600" dirty="0"/>
              <a:t> – simple language &amp; spell out acronyms</a:t>
            </a:r>
          </a:p>
          <a:p>
            <a:endParaRPr lang="en-US" sz="3600" dirty="0"/>
          </a:p>
          <a:p>
            <a:r>
              <a:rPr lang="en-US" sz="3600" b="1" u="sng" dirty="0"/>
              <a:t>Resources: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>
                <a:hlinkClick r:id="rId4"/>
              </a:rPr>
              <a:t>Accessibility Guidelines for Presenters</a:t>
            </a:r>
            <a:endParaRPr lang="en-US" sz="3200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F59D962-145F-861E-0C84-98A76BE2788D}"/>
              </a:ext>
            </a:extLst>
          </p:cNvPr>
          <p:cNvSpPr/>
          <p:nvPr/>
        </p:nvSpPr>
        <p:spPr>
          <a:xfrm>
            <a:off x="22588344" y="20383511"/>
            <a:ext cx="9315157" cy="7411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</a:rPr>
              <a:t>Table 1: A table containing results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36BF-E1FD-C27A-1A55-98DB00EF468E}"/>
              </a:ext>
            </a:extLst>
          </p:cNvPr>
          <p:cNvSpPr txBox="1"/>
          <p:nvPr/>
        </p:nvSpPr>
        <p:spPr>
          <a:xfrm>
            <a:off x="33383345" y="21132292"/>
            <a:ext cx="9315156" cy="5016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 Duis </a:t>
            </a:r>
            <a:r>
              <a:rPr lang="en-US" sz="3200" dirty="0" err="1"/>
              <a:t>aute</a:t>
            </a:r>
            <a:r>
              <a:rPr lang="en-US" sz="3200" dirty="0"/>
              <a:t> </a:t>
            </a:r>
            <a:r>
              <a:rPr lang="en-US" sz="3200" dirty="0" err="1"/>
              <a:t>irure</a:t>
            </a:r>
            <a:r>
              <a:rPr lang="en-US" sz="3200" dirty="0"/>
              <a:t> dolor in </a:t>
            </a:r>
            <a:r>
              <a:rPr lang="en-US" sz="3200" dirty="0" err="1"/>
              <a:t>reprehenderit</a:t>
            </a:r>
            <a:r>
              <a:rPr lang="en-US" sz="3200" dirty="0"/>
              <a:t> in </a:t>
            </a:r>
            <a:r>
              <a:rPr lang="en-US" sz="3200" dirty="0" err="1"/>
              <a:t>voluptate</a:t>
            </a:r>
            <a:r>
              <a:rPr lang="en-US" sz="3200" dirty="0"/>
              <a:t> </a:t>
            </a:r>
            <a:r>
              <a:rPr lang="en-US" sz="3200" dirty="0" err="1"/>
              <a:t>velit</a:t>
            </a:r>
            <a:r>
              <a:rPr lang="en-US" sz="3200" dirty="0"/>
              <a:t> </a:t>
            </a:r>
            <a:r>
              <a:rPr lang="en-US" sz="3200" dirty="0" err="1"/>
              <a:t>esse</a:t>
            </a:r>
            <a:r>
              <a:rPr lang="en-US" sz="3200" dirty="0"/>
              <a:t> </a:t>
            </a:r>
            <a:r>
              <a:rPr lang="en-US" sz="3200" dirty="0" err="1"/>
              <a:t>cillum</a:t>
            </a:r>
            <a:r>
              <a:rPr lang="en-US" sz="3200" dirty="0"/>
              <a:t> dolore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fugiat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pariatur</a:t>
            </a:r>
            <a:r>
              <a:rPr lang="en-US" sz="3200" dirty="0"/>
              <a:t>. </a:t>
            </a:r>
            <a:r>
              <a:rPr lang="en-US" sz="3200" dirty="0" err="1"/>
              <a:t>Excepteur</a:t>
            </a:r>
            <a:r>
              <a:rPr lang="en-US" sz="3200" dirty="0"/>
              <a:t> </a:t>
            </a:r>
            <a:r>
              <a:rPr lang="en-US" sz="3200" dirty="0" err="1"/>
              <a:t>sint</a:t>
            </a:r>
            <a:r>
              <a:rPr lang="en-US" sz="3200" dirty="0"/>
              <a:t> </a:t>
            </a:r>
            <a:r>
              <a:rPr lang="en-US" sz="3200" dirty="0" err="1"/>
              <a:t>occaecat</a:t>
            </a:r>
            <a:r>
              <a:rPr lang="en-US" sz="3200" dirty="0"/>
              <a:t> </a:t>
            </a:r>
            <a:r>
              <a:rPr lang="en-US" sz="3200" dirty="0" err="1"/>
              <a:t>cupidatat</a:t>
            </a:r>
            <a:r>
              <a:rPr lang="en-US" sz="3200" dirty="0"/>
              <a:t> non </a:t>
            </a:r>
            <a:r>
              <a:rPr lang="en-US" sz="3200" dirty="0" err="1"/>
              <a:t>proident</a:t>
            </a:r>
            <a:r>
              <a:rPr lang="en-US" sz="3200" dirty="0"/>
              <a:t>, sunt in culpa qui </a:t>
            </a:r>
            <a:r>
              <a:rPr lang="en-US" sz="3200" dirty="0" err="1"/>
              <a:t>officia</a:t>
            </a:r>
            <a:r>
              <a:rPr lang="en-US" sz="3200" dirty="0"/>
              <a:t> </a:t>
            </a:r>
            <a:r>
              <a:rPr lang="en-US" sz="3200" dirty="0" err="1"/>
              <a:t>deserunt</a:t>
            </a:r>
            <a:r>
              <a:rPr lang="en-US" sz="3200" dirty="0"/>
              <a:t> </a:t>
            </a:r>
            <a:r>
              <a:rPr lang="en-US" sz="3200" dirty="0" err="1"/>
              <a:t>mollit</a:t>
            </a:r>
            <a:r>
              <a:rPr lang="en-US" sz="3200" dirty="0"/>
              <a:t> </a:t>
            </a:r>
            <a:r>
              <a:rPr lang="en-US" sz="3200" dirty="0" err="1"/>
              <a:t>anim</a:t>
            </a:r>
            <a:r>
              <a:rPr lang="en-US" sz="3200" dirty="0"/>
              <a:t> id </a:t>
            </a:r>
            <a:r>
              <a:rPr lang="en-US" sz="3200" dirty="0" err="1"/>
              <a:t>est</a:t>
            </a:r>
            <a:r>
              <a:rPr lang="en-US" sz="3200" dirty="0"/>
              <a:t> </a:t>
            </a:r>
            <a:r>
              <a:rPr lang="en-US" sz="3200" dirty="0" err="1"/>
              <a:t>laborum</a:t>
            </a:r>
            <a:r>
              <a:rPr lang="en-US" sz="3200" dirty="0"/>
              <a:t>.</a:t>
            </a:r>
          </a:p>
          <a:p>
            <a:endParaRPr lang="en-US" sz="32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3C78F7C-2419-F0B5-8E75-A0F419FA3747}"/>
              </a:ext>
            </a:extLst>
          </p:cNvPr>
          <p:cNvSpPr txBox="1"/>
          <p:nvPr/>
        </p:nvSpPr>
        <p:spPr>
          <a:xfrm>
            <a:off x="33411012" y="27633444"/>
            <a:ext cx="9315156" cy="40318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, sed do </a:t>
            </a:r>
            <a:r>
              <a:rPr lang="en-US" sz="3200" dirty="0" err="1"/>
              <a:t>eiusmod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incididunt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labore et dolore magna </a:t>
            </a:r>
            <a:r>
              <a:rPr lang="en-US" sz="3200" dirty="0" err="1"/>
              <a:t>aliqua</a:t>
            </a:r>
            <a:r>
              <a:rPr lang="en-US" sz="3200" dirty="0"/>
              <a:t>. Ut </a:t>
            </a:r>
            <a:r>
              <a:rPr lang="en-US" sz="3200" dirty="0" err="1"/>
              <a:t>enim</a:t>
            </a:r>
            <a:r>
              <a:rPr lang="en-US" sz="3200" dirty="0"/>
              <a:t> ad minim </a:t>
            </a:r>
            <a:r>
              <a:rPr lang="en-US" sz="3200" dirty="0" err="1"/>
              <a:t>veniam</a:t>
            </a:r>
            <a:r>
              <a:rPr lang="en-US" sz="3200" dirty="0"/>
              <a:t>, </a:t>
            </a:r>
            <a:r>
              <a:rPr lang="en-US" sz="3200" dirty="0" err="1"/>
              <a:t>quis</a:t>
            </a:r>
            <a:r>
              <a:rPr lang="en-US" sz="3200" dirty="0"/>
              <a:t> </a:t>
            </a:r>
            <a:r>
              <a:rPr lang="en-US" sz="3200" dirty="0" err="1"/>
              <a:t>nostrud</a:t>
            </a:r>
            <a:r>
              <a:rPr lang="en-US" sz="3200" dirty="0"/>
              <a:t> exercitation </a:t>
            </a:r>
            <a:r>
              <a:rPr lang="en-US" sz="3200" dirty="0" err="1"/>
              <a:t>ullamco</a:t>
            </a:r>
            <a:r>
              <a:rPr lang="en-US" sz="3200" dirty="0"/>
              <a:t> </a:t>
            </a:r>
            <a:r>
              <a:rPr lang="en-US" sz="3200" dirty="0" err="1"/>
              <a:t>laboris</a:t>
            </a:r>
            <a:r>
              <a:rPr lang="en-US" sz="3200" dirty="0"/>
              <a:t> nisi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aliquip</a:t>
            </a:r>
            <a:r>
              <a:rPr lang="en-US" sz="3200" dirty="0"/>
              <a:t> ex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commodo</a:t>
            </a:r>
            <a:r>
              <a:rPr lang="en-US" sz="3200" dirty="0"/>
              <a:t> </a:t>
            </a:r>
            <a:r>
              <a:rPr lang="en-US" sz="3200" dirty="0" err="1"/>
              <a:t>consequat</a:t>
            </a:r>
            <a:r>
              <a:rPr lang="en-US" sz="3200" dirty="0"/>
              <a:t>. Duis </a:t>
            </a:r>
            <a:r>
              <a:rPr lang="en-US" sz="3200" dirty="0" err="1"/>
              <a:t>aute</a:t>
            </a:r>
            <a:r>
              <a:rPr lang="en-US" sz="3200" dirty="0"/>
              <a:t> </a:t>
            </a:r>
            <a:r>
              <a:rPr lang="en-US" sz="3200" dirty="0" err="1"/>
              <a:t>irure</a:t>
            </a:r>
            <a:r>
              <a:rPr lang="en-US" sz="3200" dirty="0"/>
              <a:t> dolor in culpa qui </a:t>
            </a:r>
            <a:r>
              <a:rPr lang="en-US" sz="3200" dirty="0" err="1"/>
              <a:t>officia</a:t>
            </a:r>
            <a:r>
              <a:rPr lang="en-US" sz="3200" dirty="0"/>
              <a:t> </a:t>
            </a:r>
            <a:r>
              <a:rPr lang="en-US" sz="3200" dirty="0" err="1"/>
              <a:t>deserunt</a:t>
            </a:r>
            <a:r>
              <a:rPr lang="en-US" sz="3200" dirty="0"/>
              <a:t> mol</a:t>
            </a:r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C2DF2CB-C182-55AB-A366-7C68ACCF42F2}"/>
              </a:ext>
            </a:extLst>
          </p:cNvPr>
          <p:cNvSpPr/>
          <p:nvPr/>
        </p:nvSpPr>
        <p:spPr>
          <a:xfrm>
            <a:off x="1192690" y="642400"/>
            <a:ext cx="6074384" cy="38642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Institution logo</a:t>
            </a:r>
          </a:p>
        </p:txBody>
      </p:sp>
    </p:spTree>
    <p:extLst>
      <p:ext uri="{BB962C8B-B14F-4D97-AF65-F5344CB8AC3E}">
        <p14:creationId xmlns:p14="http://schemas.microsoft.com/office/powerpoint/2010/main" val="241314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694</Words>
  <Application>Microsoft Macintosh PowerPoint</Application>
  <PresentationFormat>Custom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Rafael Monsanto</dc:creator>
  <cp:lastModifiedBy>Hight, Ariel</cp:lastModifiedBy>
  <cp:revision>5</cp:revision>
  <dcterms:created xsi:type="dcterms:W3CDTF">2023-12-05T21:44:46Z</dcterms:created>
  <dcterms:modified xsi:type="dcterms:W3CDTF">2023-12-11T03:29:53Z</dcterms:modified>
</cp:coreProperties>
</file>